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7"/>
  </p:notes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78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6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CC48FC-E238-45A4-8A1F-B0E50300E04B}" v="6" dt="2023-06-21T19:21:40.5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1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t, Chris" userId="9cb8ff75-6195-4084-af00-a3d4b6124015" providerId="ADAL" clId="{16CC48FC-E238-45A4-8A1F-B0E50300E04B}"/>
    <pc:docChg chg="undo custSel addSld delSld modSld">
      <pc:chgData name="Holt, Chris" userId="9cb8ff75-6195-4084-af00-a3d4b6124015" providerId="ADAL" clId="{16CC48FC-E238-45A4-8A1F-B0E50300E04B}" dt="2023-06-21T19:21:40.586" v="563"/>
      <pc:docMkLst>
        <pc:docMk/>
      </pc:docMkLst>
      <pc:sldChg chg="modSp mod">
        <pc:chgData name="Holt, Chris" userId="9cb8ff75-6195-4084-af00-a3d4b6124015" providerId="ADAL" clId="{16CC48FC-E238-45A4-8A1F-B0E50300E04B}" dt="2023-06-21T19:20:59.546" v="558" actId="1076"/>
        <pc:sldMkLst>
          <pc:docMk/>
          <pc:sldMk cId="1856944835" sldId="266"/>
        </pc:sldMkLst>
        <pc:picChg chg="mod">
          <ac:chgData name="Holt, Chris" userId="9cb8ff75-6195-4084-af00-a3d4b6124015" providerId="ADAL" clId="{16CC48FC-E238-45A4-8A1F-B0E50300E04B}" dt="2023-06-21T19:20:59.546" v="558" actId="1076"/>
          <ac:picMkLst>
            <pc:docMk/>
            <pc:sldMk cId="1856944835" sldId="266"/>
            <ac:picMk id="5" creationId="{E259C85B-E5E7-6D4E-8FBB-9705E5EBAF93}"/>
          </ac:picMkLst>
        </pc:picChg>
      </pc:sldChg>
      <pc:sldChg chg="addSp modSp mod">
        <pc:chgData name="Holt, Chris" userId="9cb8ff75-6195-4084-af00-a3d4b6124015" providerId="ADAL" clId="{16CC48FC-E238-45A4-8A1F-B0E50300E04B}" dt="2022-12-12T16:38:07.854" v="556" actId="1076"/>
        <pc:sldMkLst>
          <pc:docMk/>
          <pc:sldMk cId="1459061321" sldId="267"/>
        </pc:sldMkLst>
        <pc:spChg chg="mod">
          <ac:chgData name="Holt, Chris" userId="9cb8ff75-6195-4084-af00-a3d4b6124015" providerId="ADAL" clId="{16CC48FC-E238-45A4-8A1F-B0E50300E04B}" dt="2022-12-12T16:34:02.041" v="11" actId="20577"/>
          <ac:spMkLst>
            <pc:docMk/>
            <pc:sldMk cId="1459061321" sldId="267"/>
            <ac:spMk id="5" creationId="{CBA1874F-CC86-594E-82FC-6985B957B41B}"/>
          </ac:spMkLst>
        </pc:spChg>
        <pc:spChg chg="mod">
          <ac:chgData name="Holt, Chris" userId="9cb8ff75-6195-4084-af00-a3d4b6124015" providerId="ADAL" clId="{16CC48FC-E238-45A4-8A1F-B0E50300E04B}" dt="2022-12-12T16:37:09.773" v="547" actId="20577"/>
          <ac:spMkLst>
            <pc:docMk/>
            <pc:sldMk cId="1459061321" sldId="267"/>
            <ac:spMk id="6" creationId="{38A69031-A281-1144-BF66-948A14B171A0}"/>
          </ac:spMkLst>
        </pc:spChg>
        <pc:picChg chg="add mod">
          <ac:chgData name="Holt, Chris" userId="9cb8ff75-6195-4084-af00-a3d4b6124015" providerId="ADAL" clId="{16CC48FC-E238-45A4-8A1F-B0E50300E04B}" dt="2022-12-12T16:38:07.854" v="556" actId="1076"/>
          <ac:picMkLst>
            <pc:docMk/>
            <pc:sldMk cId="1459061321" sldId="267"/>
            <ac:picMk id="3" creationId="{E8370B11-E866-49A4-846C-C71CC867ECF6}"/>
          </ac:picMkLst>
        </pc:picChg>
        <pc:picChg chg="add mod">
          <ac:chgData name="Holt, Chris" userId="9cb8ff75-6195-4084-af00-a3d4b6124015" providerId="ADAL" clId="{16CC48FC-E238-45A4-8A1F-B0E50300E04B}" dt="2022-12-12T16:38:07.854" v="556" actId="1076"/>
          <ac:picMkLst>
            <pc:docMk/>
            <pc:sldMk cId="1459061321" sldId="267"/>
            <ac:picMk id="9" creationId="{64062964-9222-474F-8A83-B37CEEFEC898}"/>
          </ac:picMkLst>
        </pc:picChg>
        <pc:picChg chg="add mod">
          <ac:chgData name="Holt, Chris" userId="9cb8ff75-6195-4084-af00-a3d4b6124015" providerId="ADAL" clId="{16CC48FC-E238-45A4-8A1F-B0E50300E04B}" dt="2022-12-12T16:38:07.854" v="556" actId="1076"/>
          <ac:picMkLst>
            <pc:docMk/>
            <pc:sldMk cId="1459061321" sldId="267"/>
            <ac:picMk id="11" creationId="{D3FB007B-0DAA-4C6F-8500-8B119DA2F1C0}"/>
          </ac:picMkLst>
        </pc:picChg>
      </pc:sldChg>
      <pc:sldChg chg="addSp delSp add del mod">
        <pc:chgData name="Holt, Chris" userId="9cb8ff75-6195-4084-af00-a3d4b6124015" providerId="ADAL" clId="{16CC48FC-E238-45A4-8A1F-B0E50300E04B}" dt="2023-06-21T19:21:16.620" v="562"/>
        <pc:sldMkLst>
          <pc:docMk/>
          <pc:sldMk cId="930471862" sldId="278"/>
        </pc:sldMkLst>
        <pc:picChg chg="add del">
          <ac:chgData name="Holt, Chris" userId="9cb8ff75-6195-4084-af00-a3d4b6124015" providerId="ADAL" clId="{16CC48FC-E238-45A4-8A1F-B0E50300E04B}" dt="2023-06-21T19:21:15.177" v="561" actId="478"/>
          <ac:picMkLst>
            <pc:docMk/>
            <pc:sldMk cId="930471862" sldId="278"/>
            <ac:picMk id="5" creationId="{E259C85B-E5E7-6D4E-8FBB-9705E5EBAF93}"/>
          </ac:picMkLst>
        </pc:picChg>
      </pc:sldChg>
      <pc:sldChg chg="add">
        <pc:chgData name="Holt, Chris" userId="9cb8ff75-6195-4084-af00-a3d4b6124015" providerId="ADAL" clId="{16CC48FC-E238-45A4-8A1F-B0E50300E04B}" dt="2023-06-21T19:21:40.586" v="563"/>
        <pc:sldMkLst>
          <pc:docMk/>
          <pc:sldMk cId="2572646907" sldId="27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174E0-CC54-C640-AFC2-6B5D14847F5C}" type="datetimeFigureOut">
              <a:rPr lang="en-US" smtClean="0"/>
              <a:t>6/21/2023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A6543-54FC-9548-A0EF-2F9F3C3016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83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9ECCB-02E8-934B-A802-B2B65D9B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1480" y="6214110"/>
            <a:ext cx="2743200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22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2C75F-5645-F44D-AF4C-1F230A6DC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880" y="637538"/>
            <a:ext cx="2934694" cy="858677"/>
          </a:xfrm>
        </p:spPr>
        <p:txBody>
          <a:bodyPr anchor="t">
            <a:normAutofit/>
          </a:bodyPr>
          <a:lstStyle>
            <a:lvl1pPr>
              <a:defRPr sz="1800" b="1" i="0">
                <a:solidFill>
                  <a:srgbClr val="25252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FBDC6-EBC3-054F-83E2-523359CE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" y="1711561"/>
            <a:ext cx="2934694" cy="428720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1pPr>
            <a:lvl2pPr marL="4572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2pPr>
            <a:lvl3pPr marL="9144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8B2EF60-E95E-8946-BF8D-039F199C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1480" y="6214110"/>
            <a:ext cx="2743200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42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C7D5F-FE0F-1041-8D52-CD8DE32AA3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9ECCB-02E8-934B-A802-B2B65D9B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1480" y="6214110"/>
            <a:ext cx="2743200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BA2DD8-BBE7-6F4B-BB69-A3D2EB65BE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9025" y="2196306"/>
            <a:ext cx="7473950" cy="24653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 marL="9144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 marL="13716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 marL="18288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781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88DADF-7601-D746-97AB-920B7F2A6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847D52-5CF3-1F4E-B56A-A3A77081A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92D0F-83C1-9E46-A10D-76D080CEF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06A62-552F-8044-AEA4-50117ED888E1}" type="datetime1">
              <a:rPr lang="en-US" smtClean="0"/>
              <a:t>6/21/2023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F797D-4883-C14E-9B77-D10AFFEEB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9B227-4CD2-FB42-8308-3360D3B71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E24AD-67B7-2944-AC69-3A9FF217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28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  <p:sldLayoutId id="2147483655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065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65FC1B-5035-774D-9B89-C403373D4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944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65FC1B-5035-774D-9B89-C403373D4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6469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A1874F-CC86-594E-82FC-6985B957B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Logo Lockups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A69031-A281-1144-BF66-948A14B171A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The Project Circuit Breaker logo should follow Intel standard practices for logo lockups. </a:t>
            </a:r>
          </a:p>
          <a:p>
            <a:r>
              <a:rPr lang="en-US" b="1" dirty="0"/>
              <a:t>Do</a:t>
            </a:r>
          </a:p>
          <a:p>
            <a:r>
              <a:rPr lang="en-US" dirty="0"/>
              <a:t>The Horizontal full image is preferred for usage in all lockups.</a:t>
            </a:r>
          </a:p>
          <a:p>
            <a:r>
              <a:rPr lang="en-US" dirty="0"/>
              <a:t>The Stacked image may be used in some instances where space considerations require it.</a:t>
            </a:r>
          </a:p>
          <a:p>
            <a:r>
              <a:rPr lang="en-US" dirty="0"/>
              <a:t>Color selection should be aligned with other logos used in the lockup.</a:t>
            </a:r>
          </a:p>
          <a:p>
            <a:endParaRPr lang="en-US" dirty="0"/>
          </a:p>
          <a:p>
            <a:r>
              <a:rPr lang="en-US" b="1" dirty="0"/>
              <a:t>Don’t</a:t>
            </a:r>
          </a:p>
          <a:p>
            <a:r>
              <a:rPr lang="en-US" dirty="0"/>
              <a:t>The icon-only version should not be used in a lockup.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8A6AE-D271-724C-A30D-638B13750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5CDD09-F666-8249-AB44-890DF802B955}"/>
              </a:ext>
            </a:extLst>
          </p:cNvPr>
          <p:cNvSpPr/>
          <p:nvPr/>
        </p:nvSpPr>
        <p:spPr>
          <a:xfrm>
            <a:off x="4003040" y="0"/>
            <a:ext cx="818896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8370B11-E866-49A4-846C-C71CC867E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720" y="729252"/>
            <a:ext cx="7010400" cy="1533926"/>
          </a:xfrm>
          <a:prstGeom prst="rect">
            <a:avLst/>
          </a:prstGeom>
        </p:spPr>
      </p:pic>
      <p:pic>
        <p:nvPicPr>
          <p:cNvPr id="9" name="Picture 8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64062964-9222-474F-8A83-B37CEEFEC8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720" y="2432263"/>
            <a:ext cx="7010400" cy="1533927"/>
          </a:xfrm>
          <a:prstGeom prst="rect">
            <a:avLst/>
          </a:prstGeom>
        </p:spPr>
      </p:pic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D3FB007B-0DAA-4C6F-8500-8B119DA2F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7720" y="4135275"/>
            <a:ext cx="7010400" cy="154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61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6DE148-6870-5143-AEA6-7BD23B4D3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39B6D-B644-9544-BFB7-0D54452A39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THIS IS A DIVIDER SLIDE, IN CASE YOU NEED ONE</a:t>
            </a:r>
          </a:p>
        </p:txBody>
      </p:sp>
    </p:spTree>
    <p:extLst>
      <p:ext uri="{BB962C8B-B14F-4D97-AF65-F5344CB8AC3E}">
        <p14:creationId xmlns:p14="http://schemas.microsoft.com/office/powerpoint/2010/main" val="28041394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Researcher, security researcher, external security researcher - in the context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(including events and campaigns) will all refer to the same group of individuals. These are the non-employee, non-staff participants in the program. We also will refer to them as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699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Event - a momentary (less than 2 weeks) engagement that brings together researchers, staff, and/or outside parties. An </a:t>
            </a:r>
            <a:r>
              <a:rPr lang="en-US" b="1" i="0" dirty="0">
                <a:effectLst/>
                <a:latin typeface="Slack-Lato"/>
              </a:rPr>
              <a:t>Event</a:t>
            </a:r>
            <a:r>
              <a:rPr lang="en-US" b="0" i="0" dirty="0">
                <a:effectLst/>
                <a:latin typeface="Slack-Lato"/>
              </a:rPr>
              <a:t> must have a clear goal, metrics to define success/failure of that goal, and a narrative describing the reason it takes place.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Might require an application process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have a social component to it</a:t>
            </a:r>
          </a:p>
        </p:txBody>
      </p:sp>
    </p:spTree>
    <p:extLst>
      <p:ext uri="{BB962C8B-B14F-4D97-AF65-F5344CB8AC3E}">
        <p14:creationId xmlns:p14="http://schemas.microsoft.com/office/powerpoint/2010/main" val="4865531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 lnSpcReduction="1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Campaign - an extended engagement (longer than 2 weeks) that brings researchers together to accomplish a goal which is be measured by success/failure metrics, or attempt to solve one or more </a:t>
            </a:r>
            <a:r>
              <a:rPr lang="en-US" b="1" i="0" dirty="0">
                <a:effectLst/>
                <a:latin typeface="Slack-Lato"/>
              </a:rPr>
              <a:t>Challenges</a:t>
            </a:r>
            <a:r>
              <a:rPr lang="en-US" b="0" i="0" dirty="0">
                <a:effectLst/>
                <a:latin typeface="Slack-Lato"/>
              </a:rPr>
              <a:t>. </a:t>
            </a:r>
            <a:r>
              <a:rPr lang="en-US" b="1" i="0" dirty="0">
                <a:effectLst/>
                <a:latin typeface="Slack-Lato"/>
              </a:rPr>
              <a:t>Campaigns</a:t>
            </a:r>
            <a:r>
              <a:rPr lang="en-US" b="0" i="0" dirty="0">
                <a:effectLst/>
                <a:latin typeface="Slack-Lato"/>
              </a:rPr>
              <a:t> are the primary engagement type that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will use to enhance the security of products, improve processes, and develop people at Intel.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require an application process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Should include one or more social components</a:t>
            </a:r>
          </a:p>
        </p:txBody>
      </p:sp>
    </p:spTree>
    <p:extLst>
      <p:ext uri="{BB962C8B-B14F-4D97-AF65-F5344CB8AC3E}">
        <p14:creationId xmlns:p14="http://schemas.microsoft.com/office/powerpoint/2010/main" val="33312355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Challenge - a puzzle, competition, or goal of some kind that has some level of difficulty to solve.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are presented with some amount of information and asked to solve the </a:t>
            </a:r>
            <a:r>
              <a:rPr lang="en-US" b="1" i="0" dirty="0">
                <a:effectLst/>
                <a:latin typeface="Slack-Lato"/>
              </a:rPr>
              <a:t>challenge</a:t>
            </a:r>
            <a:r>
              <a:rPr lang="en-US" b="0" i="0" dirty="0">
                <a:effectLst/>
                <a:latin typeface="Slack-Lato"/>
              </a:rPr>
              <a:t> individually using their own skills or through collaboration with others. The </a:t>
            </a:r>
            <a:r>
              <a:rPr lang="en-US" b="1" i="0" dirty="0">
                <a:effectLst/>
                <a:latin typeface="Slack-Lato"/>
              </a:rPr>
              <a:t>Challenge</a:t>
            </a:r>
            <a:r>
              <a:rPr lang="en-US" b="0" i="0" dirty="0">
                <a:effectLst/>
                <a:latin typeface="Slack-Lato"/>
              </a:rPr>
              <a:t> will result in a valuable outcome to Intel and/or </a:t>
            </a:r>
            <a:r>
              <a:rPr lang="en-US" b="1" i="0" dirty="0">
                <a:effectLst/>
                <a:latin typeface="Slack-Lato"/>
              </a:rPr>
              <a:t>Project Circuit Breaker.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not require an application process to participate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announce winners on the program website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include a prize or reward package for winners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be confined to time limits and/or number of winners</a:t>
            </a:r>
          </a:p>
        </p:txBody>
      </p:sp>
    </p:spTree>
    <p:extLst>
      <p:ext uri="{BB962C8B-B14F-4D97-AF65-F5344CB8AC3E}">
        <p14:creationId xmlns:p14="http://schemas.microsoft.com/office/powerpoint/2010/main" val="2695002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 lnSpcReduction="1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Hero - the characters depicted in artwork. These are the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as presented in the artistic fantasy world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. The face of a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should not be a primary design element unless required to present other core aspects of the narrative. An individual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should not be used more than once. The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(humans, participants) should feel as though they are themselves in the world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as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depicted in the story; showing too much detail in the artwork removes a person's ability to project themselves into the story as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0839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106327"/>
            <a:ext cx="10483702" cy="624131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b="1" i="0" dirty="0">
                <a:effectLst/>
                <a:latin typeface="Slack-Lato"/>
              </a:rPr>
              <a:t>Events</a:t>
            </a:r>
            <a:r>
              <a:rPr lang="en-US" b="0" i="0" dirty="0">
                <a:effectLst/>
                <a:latin typeface="Slack-Lato"/>
              </a:rPr>
              <a:t> and </a:t>
            </a:r>
            <a:r>
              <a:rPr lang="en-US" b="1" i="0" dirty="0">
                <a:effectLst/>
                <a:latin typeface="Slack-Lato"/>
              </a:rPr>
              <a:t>Campaigns</a:t>
            </a:r>
            <a:r>
              <a:rPr lang="en-US" b="0" i="0" dirty="0">
                <a:effectLst/>
                <a:latin typeface="Slack-Lato"/>
              </a:rPr>
              <a:t> must be categorized into one of these  primary goal types: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Education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The title should reflect that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attending a social gathering. </a:t>
            </a:r>
            <a:r>
              <a:rPr lang="en-US" b="0" i="0" dirty="0" err="1">
                <a:effectLst/>
                <a:latin typeface="Slack-Lato"/>
              </a:rPr>
              <a:t>E.g</a:t>
            </a:r>
            <a:r>
              <a:rPr lang="en-US" b="0" i="0" dirty="0">
                <a:effectLst/>
                <a:latin typeface="Slack-Lato"/>
              </a:rPr>
              <a:t> party, reunion, meeting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To train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on a given technology, product, vulnerability, or security concept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Social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The title should reflect that the multiple </a:t>
            </a:r>
            <a:r>
              <a:rPr lang="en-US" b="1" i="0" dirty="0" err="1">
                <a:effectLst/>
                <a:latin typeface="Slack-Lato"/>
              </a:rPr>
              <a:t>Heros</a:t>
            </a:r>
            <a:r>
              <a:rPr lang="en-US" b="0" i="0" dirty="0">
                <a:effectLst/>
                <a:latin typeface="Slack-Lato"/>
              </a:rPr>
              <a:t> are seeking something.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Probably does not need a title for an event that is so short.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This includes </a:t>
            </a:r>
            <a:r>
              <a:rPr lang="en-US" b="1" i="0" dirty="0">
                <a:effectLst/>
                <a:latin typeface="Slack-Lato"/>
              </a:rPr>
              <a:t>Recruiting</a:t>
            </a:r>
            <a:r>
              <a:rPr lang="en-US" b="0" i="0" dirty="0">
                <a:effectLst/>
                <a:latin typeface="Slack-Lato"/>
              </a:rPr>
              <a:t> events to find</a:t>
            </a: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future Intel employees</a:t>
            </a: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future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endParaRPr lang="en-US" b="0" i="0" dirty="0">
              <a:effectLst/>
              <a:latin typeface="Slack-Lato"/>
            </a:endParaRP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future bug bounty participants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This includes </a:t>
            </a:r>
            <a:r>
              <a:rPr lang="en-US" b="1" i="0" dirty="0">
                <a:effectLst/>
                <a:latin typeface="Slack-Lato"/>
              </a:rPr>
              <a:t>Promotion</a:t>
            </a:r>
            <a:r>
              <a:rPr lang="en-US" b="0" i="0" dirty="0">
                <a:effectLst/>
                <a:latin typeface="Slack-Lato"/>
              </a:rPr>
              <a:t> events to</a:t>
            </a: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Raise awareness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or the </a:t>
            </a:r>
            <a:r>
              <a:rPr lang="en-US" b="1" i="0" dirty="0">
                <a:effectLst/>
                <a:latin typeface="Slack-Lato"/>
              </a:rPr>
              <a:t>Bug Bounty Program</a:t>
            </a:r>
            <a:endParaRPr lang="en-US" b="0" i="0" dirty="0">
              <a:effectLst/>
              <a:latin typeface="Slack-Lato"/>
            </a:endParaRP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Celebrate the work or accomplishments of one or more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endParaRPr lang="en-US" b="0" i="0" dirty="0">
              <a:effectLst/>
              <a:latin typeface="Slack-Lato"/>
            </a:endParaRP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Advertise an upcoming </a:t>
            </a:r>
            <a:r>
              <a:rPr lang="en-US" b="1" i="0" dirty="0">
                <a:effectLst/>
                <a:latin typeface="Slack-Lato"/>
              </a:rPr>
              <a:t>Campaign</a:t>
            </a:r>
            <a:r>
              <a:rPr lang="en-US" b="0" i="0" dirty="0">
                <a:effectLst/>
                <a:latin typeface="Slack-Lato"/>
              </a:rPr>
              <a:t> in search of applicants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Bug Hunting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The title should reflect that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is on an active journey with a destination and hardships may occur along the way. E.g. camping, crossing, seeking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Search for security vulnerabilities in an Intel product</a:t>
            </a:r>
          </a:p>
        </p:txBody>
      </p:sp>
    </p:spTree>
    <p:extLst>
      <p:ext uri="{BB962C8B-B14F-4D97-AF65-F5344CB8AC3E}">
        <p14:creationId xmlns:p14="http://schemas.microsoft.com/office/powerpoint/2010/main" val="4037152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DBE1DC-7BAC-3A42-8971-B8EB0BFF5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884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106327"/>
            <a:ext cx="10483702" cy="624131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We should build up a glossary of language. What do we call the things? does our brand have specific terminology for these things?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People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participants (general, event, repeat participants, top/mid/weak performers, program advocates)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staff (program, event, third party)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full-time hackers vs part-time hackers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Rewards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monetary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non-monetary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Engagements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Social events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Bug hunting events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Training events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"open continuous bug bounty program"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Sponsorships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Valid Bugs/vulns/reports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Invalid bugs/vulns/reports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Puzzles</a:t>
            </a:r>
          </a:p>
        </p:txBody>
      </p:sp>
    </p:spTree>
    <p:extLst>
      <p:ext uri="{BB962C8B-B14F-4D97-AF65-F5344CB8AC3E}">
        <p14:creationId xmlns:p14="http://schemas.microsoft.com/office/powerpoint/2010/main" val="32669404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106327"/>
            <a:ext cx="10483702" cy="6241310"/>
          </a:xfrm>
        </p:spPr>
        <p:txBody>
          <a:bodyPr>
            <a:normAutofit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General guidelines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Avoid militant language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Do not use colored language (blacklist -&gt; block list; white hat hacker -&gt; professional hacker; </a:t>
            </a:r>
            <a:r>
              <a:rPr lang="en-US" b="0" i="0" dirty="0" err="1">
                <a:effectLst/>
                <a:latin typeface="Slack-Lato"/>
              </a:rPr>
              <a:t>etc</a:t>
            </a:r>
            <a:r>
              <a:rPr lang="en-US" b="0" i="0" dirty="0">
                <a:effectLst/>
                <a:latin typeface="Slack-Lato"/>
              </a:rPr>
              <a:t>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Titles should indicate, hit at, reference, suggest or otherwise point to the core target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Never use a codename, product name, or trademark in a title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When referencing the title, use phrases like "Project Circuit Breaker presents The Event"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Titles may be referenced using standardized abbreviations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Never abbreviate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, this includes the use of "PCB"</a:t>
            </a:r>
          </a:p>
        </p:txBody>
      </p:sp>
    </p:spTree>
    <p:extLst>
      <p:ext uri="{BB962C8B-B14F-4D97-AF65-F5344CB8AC3E}">
        <p14:creationId xmlns:p14="http://schemas.microsoft.com/office/powerpoint/2010/main" val="243615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1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186E82-6BCD-B64D-BE1F-B8F2C6587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428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D3584-0377-A84A-AF7C-24D11424D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66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012248-8A3A-DE4D-AE93-8623E58CC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34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BCF785-AB45-DB4B-9B37-1915702E5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645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E91CD4-6730-CE4A-9145-F61A73ABF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562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B4572A-4DC3-4040-B532-29AC0AA34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96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51AEF5-2736-9B43-9F74-8B8EFF88D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18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AE673E5F8A444CA4C934AA423B53CF" ma:contentTypeVersion="14" ma:contentTypeDescription="Create a new document." ma:contentTypeScope="" ma:versionID="6b67cfb65a3875b3dd11aa0d1e73643c">
  <xsd:schema xmlns:xsd="http://www.w3.org/2001/XMLSchema" xmlns:xs="http://www.w3.org/2001/XMLSchema" xmlns:p="http://schemas.microsoft.com/office/2006/metadata/properties" xmlns:ns2="a5f34a48-7a90-4266-87eb-475f917b4469" xmlns:ns3="7aef41b9-1383-42c2-b763-6d64f33e9f2f" targetNamespace="http://schemas.microsoft.com/office/2006/metadata/properties" ma:root="true" ma:fieldsID="5286999f2dea490b656f891840b2dc27" ns2:_="" ns3:_="">
    <xsd:import namespace="a5f34a48-7a90-4266-87eb-475f917b4469"/>
    <xsd:import namespace="7aef41b9-1383-42c2-b763-6d64f33e9f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Details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34a48-7a90-4266-87eb-475f917b44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f41b9-1383-42c2-b763-6d64f33e9f2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38e64ab-cd60-4ba4-9d3f-b1c1b5075ff9}" ma:internalName="TaxCatchAll" ma:showField="CatchAllData" ma:web="7aef41b9-1383-42c2-b763-6d64f33e9f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34a48-7a90-4266-87eb-475f917b4469">
      <Terms xmlns="http://schemas.microsoft.com/office/infopath/2007/PartnerControls"/>
    </lcf76f155ced4ddcb4097134ff3c332f>
    <TaxCatchAll xmlns="7aef41b9-1383-42c2-b763-6d64f33e9f2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A409159-2DB4-489C-BDBB-8CF07F8A8907}"/>
</file>

<file path=customXml/itemProps2.xml><?xml version="1.0" encoding="utf-8"?>
<ds:datastoreItem xmlns:ds="http://schemas.openxmlformats.org/officeDocument/2006/customXml" ds:itemID="{D9D2C286-EAF7-44E8-95A4-FAA9D2E8F036}">
  <ds:schemaRefs>
    <ds:schemaRef ds:uri="429808fc-f2fb-4af9-9953-c46c104b3a7f"/>
    <ds:schemaRef ds:uri="a7bc6c04-a6f3-4b85-abcc-278c78dc556b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E284F64-8A33-4A2E-9212-5B8ED9B9EE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4038</TotalTime>
  <Words>888</Words>
  <Application>Microsoft Office PowerPoint</Application>
  <PresentationFormat>Widescreen</PresentationFormat>
  <Paragraphs>86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Arial Black</vt:lpstr>
      <vt:lpstr>Calibri</vt:lpstr>
      <vt:lpstr>Slack-Lato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Logo Lockups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Wilson</dc:creator>
  <cp:lastModifiedBy>Holt, Chris</cp:lastModifiedBy>
  <cp:revision>2</cp:revision>
  <dcterms:created xsi:type="dcterms:W3CDTF">2022-04-27T20:17:58Z</dcterms:created>
  <dcterms:modified xsi:type="dcterms:W3CDTF">2023-06-21T19:21:42Z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0x010100ABAE673E5F8A444CA4C934AA423B53CF</vt:lpwstr>
  </property>
  <property fmtid="{D5CDD505-2E9C-101B-9397-08002B2CF9AE}" pid="3" name="MediaServiceImageTags">
    <vt:lpwstr/>
  </property>
</Properties>
</file>